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7" r:id="rId9"/>
    <p:sldId id="504" r:id="rId10"/>
    <p:sldId id="505" r:id="rId11"/>
    <p:sldId id="506" r:id="rId12"/>
    <p:sldId id="492" r:id="rId13"/>
    <p:sldId id="490" r:id="rId14"/>
    <p:sldId id="489" r:id="rId15"/>
    <p:sldId id="491" r:id="rId16"/>
    <p:sldId id="493" r:id="rId17"/>
    <p:sldId id="494" r:id="rId18"/>
    <p:sldId id="495" r:id="rId19"/>
    <p:sldId id="497" r:id="rId20"/>
    <p:sldId id="500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6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380427" y="5039195"/>
            <a:ext cx="322724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5009282" y="504747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6022234" y="524434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599896" y="370679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149325" y="367969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285556" y="389655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419975" y="2181509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040396" y="218150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231483" y="23793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4096162" y="2496277"/>
            <a:ext cx="944234" cy="26183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4606214" y="4020641"/>
            <a:ext cx="543111" cy="7077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4070517" y="5342331"/>
            <a:ext cx="938765" cy="460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180771" y="247362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922643" y="5277046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548708" y="3965614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445553" y="2278849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529946" y="2165557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3840245" y="2446974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1805677" y="2378445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1970377" y="2144492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357535" y="2211207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890098" y="2196412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11652" y="2314980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076636" y="2432021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033134" y="2154398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427972" y="4138411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6366244" y="4120828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512362" y="4138411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6515402" y="4120828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6456299" y="4168758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3822661" y="418634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1864625" y="4397826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1865332" y="4107050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7378453" y="4298239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7368771" y="4077602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0" y="1367631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48926" y="1929245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75118" y="1500418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645402" y="3831383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539154" y="454115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4691458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4734920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4699156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261764" y="639272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909162"/>
            <a:ext cx="7945937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643" y="4351043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65" y="1139118"/>
            <a:ext cx="2278577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124" y="18586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439967-EC29-4510-A003-E29DF358F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8" y="147156"/>
            <a:ext cx="806194" cy="79627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8C57A8F1-7590-44B6-9489-51C43BF34456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9464</TotalTime>
  <Words>1428</Words>
  <Application>Microsoft Office PowerPoint</Application>
  <PresentationFormat>Widescreen</PresentationFormat>
  <Paragraphs>234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824</cp:revision>
  <dcterms:created xsi:type="dcterms:W3CDTF">2016-07-10T03:33:26Z</dcterms:created>
  <dcterms:modified xsi:type="dcterms:W3CDTF">2021-05-20T11:44:27Z</dcterms:modified>
</cp:coreProperties>
</file>